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72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3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40C3-8087-4B65-A683-66A218DEFB75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607776" y="1619471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إعادة تدوير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منصور بن محمد الفارسي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pic>
        <p:nvPicPr>
          <p:cNvPr id="5" name="Picture 2" descr="Latest Prevention GIFs | Gfycat">
            <a:extLst>
              <a:ext uri="{FF2B5EF4-FFF2-40B4-BE49-F238E27FC236}">
                <a16:creationId xmlns:a16="http://schemas.microsoft.com/office/drawing/2014/main" id="{FC0EE7EE-11D5-33ED-430E-22C9B11E0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96" y="1234224"/>
            <a:ext cx="3100056" cy="310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cytrust">
            <a:extLst>
              <a:ext uri="{FF2B5EF4-FFF2-40B4-BE49-F238E27FC236}">
                <a16:creationId xmlns:a16="http://schemas.microsoft.com/office/drawing/2014/main" id="{2900FB03-E17F-3A56-F40D-CDB2DBF2E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079" y="1772139"/>
            <a:ext cx="23812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ACD1B07-7C67-5257-1EE6-0591E1F62F12}"/>
              </a:ext>
            </a:extLst>
          </p:cNvPr>
          <p:cNvSpPr txBox="1"/>
          <p:nvPr/>
        </p:nvSpPr>
        <p:spPr>
          <a:xfrm>
            <a:off x="1719618" y="1419188"/>
            <a:ext cx="9280478" cy="10772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3200" b="1" dirty="0">
                <a:latin typeface="Arabic Typesetting" panose="03020402040406030203" pitchFamily="66" charset="-78"/>
              </a:rPr>
              <a:t>عرض مراحل نمو النخلة بالصور وترتيبها للتعرف على اهمية النخلة في الامارات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04262" y="155991"/>
            <a:ext cx="1970116" cy="434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/>
              <a:t>الدرس التاسع</a:t>
            </a:r>
            <a:endParaRPr lang="en-US" sz="2400" b="1" dirty="0"/>
          </a:p>
        </p:txBody>
      </p:sp>
      <p:pic>
        <p:nvPicPr>
          <p:cNvPr id="2050" name="Picture 2" descr="النخلة في الإمارات.. مصدر رزق للمزارعين وشريكتهم في الصحراء">
            <a:extLst>
              <a:ext uri="{FF2B5EF4-FFF2-40B4-BE49-F238E27FC236}">
                <a16:creationId xmlns:a16="http://schemas.microsoft.com/office/drawing/2014/main" id="{89A4092B-E59A-B1A3-55E2-2E13C7004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20534"/>
            <a:ext cx="731520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09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ACD1B07-7C67-5257-1EE6-0591E1F62F12}"/>
              </a:ext>
            </a:extLst>
          </p:cNvPr>
          <p:cNvSpPr txBox="1"/>
          <p:nvPr/>
        </p:nvSpPr>
        <p:spPr>
          <a:xfrm>
            <a:off x="1719618" y="1419188"/>
            <a:ext cx="9280478" cy="10772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3200" b="1" dirty="0">
                <a:latin typeface="Arabic Typesetting" panose="03020402040406030203" pitchFamily="66" charset="-78"/>
              </a:rPr>
              <a:t>عرض مراحل نمو النخلة بالصور وترتيبها للتعرف على اهمية النخلة في الامارات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04262" y="155991"/>
            <a:ext cx="1970116" cy="434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/>
              <a:t>الدرس التاسع</a:t>
            </a:r>
            <a:endParaRPr lang="en-US" sz="2400" b="1" dirty="0"/>
          </a:p>
        </p:txBody>
      </p:sp>
      <p:pic>
        <p:nvPicPr>
          <p:cNvPr id="1026" name="Picture 2" descr="Merciful Passive Ringback palm tree growth Applicant spectrum Beyond doubt">
            <a:extLst>
              <a:ext uri="{FF2B5EF4-FFF2-40B4-BE49-F238E27FC236}">
                <a16:creationId xmlns:a16="http://schemas.microsoft.com/office/drawing/2014/main" id="{7207E52D-FBCC-57B0-9584-E16DC9584F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94" b="32736"/>
          <a:stretch/>
        </p:blipFill>
        <p:spPr bwMode="auto">
          <a:xfrm>
            <a:off x="1964069" y="3166101"/>
            <a:ext cx="8791575" cy="319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098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عائشه الشامسي</dc:creator>
  <cp:lastModifiedBy>Mansoor Mohammed Nasser AlFarsi</cp:lastModifiedBy>
  <cp:revision>12</cp:revision>
  <dcterms:created xsi:type="dcterms:W3CDTF">2023-07-03T04:51:08Z</dcterms:created>
  <dcterms:modified xsi:type="dcterms:W3CDTF">2024-01-04T09:37:48Z</dcterms:modified>
</cp:coreProperties>
</file>